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C2DFCA-C4B2-40ED-BADB-860F8F694A2A}" v="25" dt="2023-01-31T15:38:33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R. A. Oliveira" userId="1b0d97a21fede569" providerId="LiveId" clId="{8AC2DFCA-C4B2-40ED-BADB-860F8F694A2A}"/>
    <pc:docChg chg="undo custSel addSld delSld modSld sldOrd">
      <pc:chgData name="Pedro R. A. Oliveira" userId="1b0d97a21fede569" providerId="LiveId" clId="{8AC2DFCA-C4B2-40ED-BADB-860F8F694A2A}" dt="2023-01-31T15:38:33.741" v="218"/>
      <pc:docMkLst>
        <pc:docMk/>
      </pc:docMkLst>
      <pc:sldChg chg="addSp modSp mod">
        <pc:chgData name="Pedro R. A. Oliveira" userId="1b0d97a21fede569" providerId="LiveId" clId="{8AC2DFCA-C4B2-40ED-BADB-860F8F694A2A}" dt="2023-01-31T15:38:33.741" v="218"/>
        <pc:sldMkLst>
          <pc:docMk/>
          <pc:sldMk cId="3361672821" sldId="256"/>
        </pc:sldMkLst>
        <pc:spChg chg="mod">
          <ac:chgData name="Pedro R. A. Oliveira" userId="1b0d97a21fede569" providerId="LiveId" clId="{8AC2DFCA-C4B2-40ED-BADB-860F8F694A2A}" dt="2023-01-31T15:38:22.852" v="217" actId="120"/>
          <ac:spMkLst>
            <pc:docMk/>
            <pc:sldMk cId="3361672821" sldId="256"/>
            <ac:spMk id="2" creationId="{BA9479CC-3A43-4BFE-9B88-32268067603E}"/>
          </ac:spMkLst>
        </pc:spChg>
        <pc:picChg chg="add mod">
          <ac:chgData name="Pedro R. A. Oliveira" userId="1b0d97a21fede569" providerId="LiveId" clId="{8AC2DFCA-C4B2-40ED-BADB-860F8F694A2A}" dt="2023-01-31T15:38:33.741" v="218"/>
          <ac:picMkLst>
            <pc:docMk/>
            <pc:sldMk cId="3361672821" sldId="256"/>
            <ac:picMk id="2050" creationId="{F8937ACD-6C36-5E58-B76B-3296F82F3235}"/>
          </ac:picMkLst>
        </pc:picChg>
      </pc:sldChg>
      <pc:sldChg chg="addSp modSp mod">
        <pc:chgData name="Pedro R. A. Oliveira" userId="1b0d97a21fede569" providerId="LiveId" clId="{8AC2DFCA-C4B2-40ED-BADB-860F8F694A2A}" dt="2023-01-31T11:22:17.674" v="184" actId="1076"/>
        <pc:sldMkLst>
          <pc:docMk/>
          <pc:sldMk cId="171169918" sldId="257"/>
        </pc:sldMkLst>
        <pc:picChg chg="add mod">
          <ac:chgData name="Pedro R. A. Oliveira" userId="1b0d97a21fede569" providerId="LiveId" clId="{8AC2DFCA-C4B2-40ED-BADB-860F8F694A2A}" dt="2023-01-31T11:22:17.674" v="184" actId="1076"/>
          <ac:picMkLst>
            <pc:docMk/>
            <pc:sldMk cId="171169918" sldId="257"/>
            <ac:picMk id="5" creationId="{B1794A39-D009-EB28-9E32-4122DFD7953C}"/>
          </ac:picMkLst>
        </pc:picChg>
      </pc:sldChg>
      <pc:sldChg chg="addSp modSp mod">
        <pc:chgData name="Pedro R. A. Oliveira" userId="1b0d97a21fede569" providerId="LiveId" clId="{8AC2DFCA-C4B2-40ED-BADB-860F8F694A2A}" dt="2023-01-31T11:14:02.677" v="166" actId="1076"/>
        <pc:sldMkLst>
          <pc:docMk/>
          <pc:sldMk cId="2325745389" sldId="258"/>
        </pc:sldMkLst>
        <pc:picChg chg="add mod">
          <ac:chgData name="Pedro R. A. Oliveira" userId="1b0d97a21fede569" providerId="LiveId" clId="{8AC2DFCA-C4B2-40ED-BADB-860F8F694A2A}" dt="2023-01-31T11:14:02.677" v="166" actId="1076"/>
          <ac:picMkLst>
            <pc:docMk/>
            <pc:sldMk cId="2325745389" sldId="258"/>
            <ac:picMk id="5" creationId="{F5E33784-956D-DA00-0386-0F95F647E9D6}"/>
          </ac:picMkLst>
        </pc:picChg>
      </pc:sldChg>
      <pc:sldChg chg="addSp modSp mod">
        <pc:chgData name="Pedro R. A. Oliveira" userId="1b0d97a21fede569" providerId="LiveId" clId="{8AC2DFCA-C4B2-40ED-BADB-860F8F694A2A}" dt="2023-01-31T11:17:40.725" v="172" actId="1076"/>
        <pc:sldMkLst>
          <pc:docMk/>
          <pc:sldMk cId="3805052471" sldId="259"/>
        </pc:sldMkLst>
        <pc:picChg chg="add mod">
          <ac:chgData name="Pedro R. A. Oliveira" userId="1b0d97a21fede569" providerId="LiveId" clId="{8AC2DFCA-C4B2-40ED-BADB-860F8F694A2A}" dt="2023-01-31T11:17:40.725" v="172" actId="1076"/>
          <ac:picMkLst>
            <pc:docMk/>
            <pc:sldMk cId="3805052471" sldId="259"/>
            <ac:picMk id="5" creationId="{D7971203-9AFA-AD11-2695-69643855B8CC}"/>
          </ac:picMkLst>
        </pc:picChg>
      </pc:sldChg>
      <pc:sldChg chg="addSp modSp mod">
        <pc:chgData name="Pedro R. A. Oliveira" userId="1b0d97a21fede569" providerId="LiveId" clId="{8AC2DFCA-C4B2-40ED-BADB-860F8F694A2A}" dt="2023-01-31T11:19:39.750" v="179" actId="1076"/>
        <pc:sldMkLst>
          <pc:docMk/>
          <pc:sldMk cId="492711257" sldId="260"/>
        </pc:sldMkLst>
        <pc:picChg chg="add mod ord modCrop">
          <ac:chgData name="Pedro R. A. Oliveira" userId="1b0d97a21fede569" providerId="LiveId" clId="{8AC2DFCA-C4B2-40ED-BADB-860F8F694A2A}" dt="2023-01-31T11:19:39.750" v="179" actId="1076"/>
          <ac:picMkLst>
            <pc:docMk/>
            <pc:sldMk cId="492711257" sldId="260"/>
            <ac:picMk id="5" creationId="{F9490CD0-6962-867F-5CC6-2368887958EF}"/>
          </ac:picMkLst>
        </pc:picChg>
      </pc:sldChg>
      <pc:sldChg chg="modSp new mod">
        <pc:chgData name="Pedro R. A. Oliveira" userId="1b0d97a21fede569" providerId="LiveId" clId="{8AC2DFCA-C4B2-40ED-BADB-860F8F694A2A}" dt="2023-01-30T23:47:50.559" v="162" actId="404"/>
        <pc:sldMkLst>
          <pc:docMk/>
          <pc:sldMk cId="4177950214" sldId="261"/>
        </pc:sldMkLst>
        <pc:spChg chg="mod">
          <ac:chgData name="Pedro R. A. Oliveira" userId="1b0d97a21fede569" providerId="LiveId" clId="{8AC2DFCA-C4B2-40ED-BADB-860F8F694A2A}" dt="2023-01-30T23:47:50.559" v="162" actId="404"/>
          <ac:spMkLst>
            <pc:docMk/>
            <pc:sldMk cId="4177950214" sldId="261"/>
            <ac:spMk id="2" creationId="{E5D78009-36AE-C60F-1EC2-15A4CDDCFDD6}"/>
          </ac:spMkLst>
        </pc:spChg>
        <pc:spChg chg="mod">
          <ac:chgData name="Pedro R. A. Oliveira" userId="1b0d97a21fede569" providerId="LiveId" clId="{8AC2DFCA-C4B2-40ED-BADB-860F8F694A2A}" dt="2023-01-30T23:40:38.643" v="31" actId="27636"/>
          <ac:spMkLst>
            <pc:docMk/>
            <pc:sldMk cId="4177950214" sldId="261"/>
            <ac:spMk id="3" creationId="{8B3C0F54-6E12-2415-1FB9-F553DDF8C701}"/>
          </ac:spMkLst>
        </pc:spChg>
      </pc:sldChg>
      <pc:sldChg chg="modSp new mod">
        <pc:chgData name="Pedro R. A. Oliveira" userId="1b0d97a21fede569" providerId="LiveId" clId="{8AC2DFCA-C4B2-40ED-BADB-860F8F694A2A}" dt="2023-01-30T23:42:03.180" v="57" actId="27636"/>
        <pc:sldMkLst>
          <pc:docMk/>
          <pc:sldMk cId="563016037" sldId="262"/>
        </pc:sldMkLst>
        <pc:spChg chg="mod">
          <ac:chgData name="Pedro R. A. Oliveira" userId="1b0d97a21fede569" providerId="LiveId" clId="{8AC2DFCA-C4B2-40ED-BADB-860F8F694A2A}" dt="2023-01-30T23:41:44.662" v="47" actId="20577"/>
          <ac:spMkLst>
            <pc:docMk/>
            <pc:sldMk cId="563016037" sldId="262"/>
            <ac:spMk id="2" creationId="{6B78D64D-7EAE-F425-A118-4FE4DDA6BA73}"/>
          </ac:spMkLst>
        </pc:spChg>
        <pc:spChg chg="mod">
          <ac:chgData name="Pedro R. A. Oliveira" userId="1b0d97a21fede569" providerId="LiveId" clId="{8AC2DFCA-C4B2-40ED-BADB-860F8F694A2A}" dt="2023-01-30T23:42:03.180" v="57" actId="27636"/>
          <ac:spMkLst>
            <pc:docMk/>
            <pc:sldMk cId="563016037" sldId="262"/>
            <ac:spMk id="3" creationId="{F3A9D74C-2522-17B4-114F-CDEE5B3630D9}"/>
          </ac:spMkLst>
        </pc:spChg>
      </pc:sldChg>
      <pc:sldChg chg="addSp delSp modSp new mod">
        <pc:chgData name="Pedro R. A. Oliveira" userId="1b0d97a21fede569" providerId="LiveId" clId="{8AC2DFCA-C4B2-40ED-BADB-860F8F694A2A}" dt="2023-01-31T11:21:06.326" v="180" actId="1076"/>
        <pc:sldMkLst>
          <pc:docMk/>
          <pc:sldMk cId="1114345027" sldId="263"/>
        </pc:sldMkLst>
        <pc:spChg chg="mod">
          <ac:chgData name="Pedro R. A. Oliveira" userId="1b0d97a21fede569" providerId="LiveId" clId="{8AC2DFCA-C4B2-40ED-BADB-860F8F694A2A}" dt="2023-01-30T23:44:51.046" v="81" actId="403"/>
          <ac:spMkLst>
            <pc:docMk/>
            <pc:sldMk cId="1114345027" sldId="263"/>
            <ac:spMk id="2" creationId="{23E12C30-6A82-D10E-E241-BC0AC2170E9D}"/>
          </ac:spMkLst>
        </pc:spChg>
        <pc:spChg chg="add del mod">
          <ac:chgData name="Pedro R. A. Oliveira" userId="1b0d97a21fede569" providerId="LiveId" clId="{8AC2DFCA-C4B2-40ED-BADB-860F8F694A2A}" dt="2023-01-30T23:45:19.380" v="87" actId="20577"/>
          <ac:spMkLst>
            <pc:docMk/>
            <pc:sldMk cId="1114345027" sldId="263"/>
            <ac:spMk id="3" creationId="{F1ABFD31-E44D-58E0-1071-B8CF3BC5A55C}"/>
          </ac:spMkLst>
        </pc:spChg>
        <pc:spChg chg="add del">
          <ac:chgData name="Pedro R. A. Oliveira" userId="1b0d97a21fede569" providerId="LiveId" clId="{8AC2DFCA-C4B2-40ED-BADB-860F8F694A2A}" dt="2023-01-30T23:44:05.062" v="62"/>
          <ac:spMkLst>
            <pc:docMk/>
            <pc:sldMk cId="1114345027" sldId="263"/>
            <ac:spMk id="5" creationId="{4DF8A91F-AB66-B8AF-92BA-24DA7752FF0C}"/>
          </ac:spMkLst>
        </pc:spChg>
        <pc:spChg chg="add del mod">
          <ac:chgData name="Pedro R. A. Oliveira" userId="1b0d97a21fede569" providerId="LiveId" clId="{8AC2DFCA-C4B2-40ED-BADB-860F8F694A2A}" dt="2023-01-30T23:44:04.421" v="61" actId="478"/>
          <ac:spMkLst>
            <pc:docMk/>
            <pc:sldMk cId="1114345027" sldId="263"/>
            <ac:spMk id="7" creationId="{6BB32AE6-26E9-5C8D-73AC-B3BED160DDF8}"/>
          </ac:spMkLst>
        </pc:spChg>
        <pc:spChg chg="add del mod">
          <ac:chgData name="Pedro R. A. Oliveira" userId="1b0d97a21fede569" providerId="LiveId" clId="{8AC2DFCA-C4B2-40ED-BADB-860F8F694A2A}" dt="2023-01-30T23:45:22.577" v="89"/>
          <ac:spMkLst>
            <pc:docMk/>
            <pc:sldMk cId="1114345027" sldId="263"/>
            <ac:spMk id="9" creationId="{68374115-E0D6-73B3-5EBF-7596044A97EA}"/>
          </ac:spMkLst>
        </pc:spChg>
        <pc:spChg chg="add mod">
          <ac:chgData name="Pedro R. A. Oliveira" userId="1b0d97a21fede569" providerId="LiveId" clId="{8AC2DFCA-C4B2-40ED-BADB-860F8F694A2A}" dt="2023-01-30T23:46:02.884" v="95" actId="14100"/>
          <ac:spMkLst>
            <pc:docMk/>
            <pc:sldMk cId="1114345027" sldId="263"/>
            <ac:spMk id="11" creationId="{CB4954CD-087E-C328-9FAB-BD038178C833}"/>
          </ac:spMkLst>
        </pc:spChg>
        <pc:graphicFrameChg chg="add del mod">
          <ac:chgData name="Pedro R. A. Oliveira" userId="1b0d97a21fede569" providerId="LiveId" clId="{8AC2DFCA-C4B2-40ED-BADB-860F8F694A2A}" dt="2023-01-30T23:44:05.062" v="62"/>
          <ac:graphicFrameMkLst>
            <pc:docMk/>
            <pc:sldMk cId="1114345027" sldId="263"/>
            <ac:graphicFrameMk id="4" creationId="{A4A56CB5-722C-5187-CEAB-D85FA9EA7AC7}"/>
          </ac:graphicFrameMkLst>
        </pc:graphicFrameChg>
        <pc:graphicFrameChg chg="add del mod">
          <ac:chgData name="Pedro R. A. Oliveira" userId="1b0d97a21fede569" providerId="LiveId" clId="{8AC2DFCA-C4B2-40ED-BADB-860F8F694A2A}" dt="2023-01-30T23:45:22.577" v="89"/>
          <ac:graphicFrameMkLst>
            <pc:docMk/>
            <pc:sldMk cId="1114345027" sldId="263"/>
            <ac:graphicFrameMk id="8" creationId="{5B5CF23C-96DE-5E97-46F9-365BB49BDD72}"/>
          </ac:graphicFrameMkLst>
        </pc:graphicFrameChg>
        <pc:graphicFrameChg chg="add mod modGraphic">
          <ac:chgData name="Pedro R. A. Oliveira" userId="1b0d97a21fede569" providerId="LiveId" clId="{8AC2DFCA-C4B2-40ED-BADB-860F8F694A2A}" dt="2023-01-31T11:21:06.326" v="180" actId="1076"/>
          <ac:graphicFrameMkLst>
            <pc:docMk/>
            <pc:sldMk cId="1114345027" sldId="263"/>
            <ac:graphicFrameMk id="10" creationId="{2E3613C3-189C-91BD-4AF9-8250AE131D67}"/>
          </ac:graphicFrameMkLst>
        </pc:graphicFrameChg>
      </pc:sldChg>
      <pc:sldChg chg="modSp new del mod">
        <pc:chgData name="Pedro R. A. Oliveira" userId="1b0d97a21fede569" providerId="LiveId" clId="{8AC2DFCA-C4B2-40ED-BADB-860F8F694A2A}" dt="2023-01-31T11:26:00.456" v="204" actId="47"/>
        <pc:sldMkLst>
          <pc:docMk/>
          <pc:sldMk cId="4078378840" sldId="264"/>
        </pc:sldMkLst>
        <pc:spChg chg="mod">
          <ac:chgData name="Pedro R. A. Oliveira" userId="1b0d97a21fede569" providerId="LiveId" clId="{8AC2DFCA-C4B2-40ED-BADB-860F8F694A2A}" dt="2023-01-30T23:47:10.760" v="157" actId="20577"/>
          <ac:spMkLst>
            <pc:docMk/>
            <pc:sldMk cId="4078378840" sldId="264"/>
            <ac:spMk id="3" creationId="{69F6CD4E-F0E2-5397-DE29-B743D6528738}"/>
          </ac:spMkLst>
        </pc:spChg>
      </pc:sldChg>
      <pc:sldChg chg="addSp delSp modSp new mod ord">
        <pc:chgData name="Pedro R. A. Oliveira" userId="1b0d97a21fede569" providerId="LiveId" clId="{8AC2DFCA-C4B2-40ED-BADB-860F8F694A2A}" dt="2023-01-31T11:25:07.785" v="203" actId="478"/>
        <pc:sldMkLst>
          <pc:docMk/>
          <pc:sldMk cId="416466937" sldId="265"/>
        </pc:sldMkLst>
        <pc:spChg chg="del">
          <ac:chgData name="Pedro R. A. Oliveira" userId="1b0d97a21fede569" providerId="LiveId" clId="{8AC2DFCA-C4B2-40ED-BADB-860F8F694A2A}" dt="2023-01-31T11:25:07.785" v="203" actId="478"/>
          <ac:spMkLst>
            <pc:docMk/>
            <pc:sldMk cId="416466937" sldId="265"/>
            <ac:spMk id="2" creationId="{B8A1C3DE-1F4D-5931-82E7-10EE1B787D31}"/>
          </ac:spMkLst>
        </pc:spChg>
        <pc:spChg chg="mod">
          <ac:chgData name="Pedro R. A. Oliveira" userId="1b0d97a21fede569" providerId="LiveId" clId="{8AC2DFCA-C4B2-40ED-BADB-860F8F694A2A}" dt="2023-01-31T11:24:20.631" v="196" actId="20577"/>
          <ac:spMkLst>
            <pc:docMk/>
            <pc:sldMk cId="416466937" sldId="265"/>
            <ac:spMk id="3" creationId="{918A24FE-1883-FF0F-D17F-D65448050686}"/>
          </ac:spMkLst>
        </pc:spChg>
        <pc:picChg chg="add mod">
          <ac:chgData name="Pedro R. A. Oliveira" userId="1b0d97a21fede569" providerId="LiveId" clId="{8AC2DFCA-C4B2-40ED-BADB-860F8F694A2A}" dt="2023-01-31T11:24:43.084" v="202" actId="29295"/>
          <ac:picMkLst>
            <pc:docMk/>
            <pc:sldMk cId="416466937" sldId="265"/>
            <ac:picMk id="5" creationId="{D3FD4B74-1F64-3488-9EF2-FB803BB576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9AA35-1CD9-3053-27EB-7544DCADA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88A078-1E8E-D8C7-9D6D-2B6825C6D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2C557A3-955C-8ECB-8C83-93CDCB00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188EE93-AFDB-9008-C34E-853C16ED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3BC2A6C-BB33-8CBA-8AD6-088CFCAC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414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2C630-EE27-7E38-2B20-4B64D655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C6D0885-0BB2-1F47-D5D7-2D20458A5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A0E1831-2568-1686-EB8A-9388A7FA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52DC139-8A7E-5C78-A2E6-CF95F72B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8423C44-4F1E-8728-C48A-3D020560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365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F3E359-B86A-4079-3F04-80E3B2E2B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7292660-57F7-FA74-4594-6D054D4D3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03CD3DB-41B8-FB9E-0B5C-8410F1A7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D8F88FC-A089-E522-9670-5429D491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FA6AA8A-D60F-621D-14C3-27280AF1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34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AF1A1-0736-0ACB-0734-552CA1129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5E507BF-6FFD-D186-8BC3-280540187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CA5CFC8-3A7D-BC2D-689C-CD305553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4D57087-A4EA-335F-278B-7BFD7557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3F39EC-DED1-A87F-C0AD-D9C61FFD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732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6D209-8578-03E3-5A74-AADEA8BA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EE6EE01-00B4-4F0E-7C19-59146FF2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EC86E4-80AE-054B-E8A3-960E91302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41F1D82-96F1-C567-2714-745EEC7F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DFD9B50-7FB3-96EE-FD87-8ED10769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68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25ED4-4E3A-90BF-9DFD-304B381C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B2219AD-6942-7566-2A8A-3D736AC3B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114CEAC-2AC2-9739-C6AC-E70EDF146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94A3DFE-34D0-673A-82C3-1BFDD23C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A2C5111-0FB1-4301-BD59-90620AF4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EBAB2CE-E910-D337-49AE-FA758E8D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021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70EA3-5875-6CCE-F1EE-460B9173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27689CF-F905-FF4A-B08E-28C86DFA2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C904227-63DA-BA81-A2F8-F4E5137E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E882A71-102B-E859-7C92-64A08C386C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426621C6-04F1-870E-5943-29E22285C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D231201-C744-1085-D756-01E60D92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92611047-56D8-FE51-1D14-E10FF06F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A7D518A-0805-C06F-B1A6-A7EDC867F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05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937B2-FF18-3D9A-8696-1493B8DF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0DDD725-56F3-E8DA-9793-63350144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2FFAF9B-96C3-7B16-AC5B-F7562DEA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C92AD1-9001-334E-55FA-D9B65530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562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92C8199F-D998-E409-69CE-C2361B181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69D7768-87FD-545D-92F9-76B1B1A7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B1C5C3C-9333-79BB-C033-180E043B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638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04C54-06D0-B4BD-7C9E-8EB89603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70C5C1A-9A39-D1EB-0CEC-68B0BBEF2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69F1563-8E57-8D2B-8AFC-05C87A75C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520C43F-F9BE-5D32-8F24-682FBECF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8FD920F-E428-14A9-F4E0-A8770CEE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74BCBDA-F024-18CE-BA01-FCA7C294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580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DAD52-C2C3-0498-8665-10AA5486D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8503132F-E099-BFC2-7D17-C06ABE49BF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B2CAB7D-7B04-C411-F645-3B7B59DD3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DB0ACB5-B063-AAE4-B1DE-566E49285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9D4DA18-F98A-8DDE-2003-0BC42118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890BEB4-FC41-C474-77DC-C4BC8C05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48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BC89B40-4728-0A08-C53D-88019B53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326D82D-29F9-8DF5-68F1-A9B84958F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6607CD6-1D73-E9DD-034D-CB1B83F13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7241-6A9A-4E22-965D-0973B553BE49}" type="datetimeFigureOut">
              <a:rPr lang="pt-PT" smtClean="0"/>
              <a:t>30/01/2023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C7B55E1-F2A0-CFEC-F0FE-C21CE542FB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CF83065-FC48-9659-7D2D-84B9C66F3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AB972-4050-41EB-8B5E-406E39C180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942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5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2C57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BA9479CC-3A43-4BFE-9B88-322680676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254622"/>
          </a:xfrm>
        </p:spPr>
        <p:txBody>
          <a:bodyPr>
            <a:normAutofit/>
          </a:bodyPr>
          <a:lstStyle/>
          <a:p>
            <a:pPr marR="4445" algn="l">
              <a:lnSpc>
                <a:spcPct val="115000"/>
              </a:lnSpc>
            </a:pPr>
            <a:r>
              <a:rPr lang="pt-PT" sz="3100" b="1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Departamento Diocesano da Catequese de Aveiro</a:t>
            </a:r>
            <a:br>
              <a:rPr lang="pt-PT" sz="3100" dirty="0">
                <a:effectLst/>
                <a:latin typeface="Dosis" pitchFamily="2" charset="0"/>
                <a:ea typeface="Dosis" pitchFamily="2" charset="0"/>
                <a:cs typeface="Dosis" pitchFamily="2" charset="0"/>
              </a:rPr>
            </a:br>
            <a:r>
              <a:rPr lang="pt-PT" sz="3100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Caminhada</a:t>
            </a:r>
            <a:r>
              <a:rPr lang="pt-PT" sz="3100" spc="-75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 </a:t>
            </a:r>
            <a:r>
              <a:rPr lang="pt-PT" sz="3100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da Quaresma</a:t>
            </a:r>
            <a:r>
              <a:rPr lang="pt-PT" sz="3100" spc="-10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 2023</a:t>
            </a:r>
            <a:r>
              <a:rPr lang="pt-PT" sz="3100" spc="-10" dirty="0">
                <a:latin typeface="Dosis" pitchFamily="2" charset="0"/>
                <a:ea typeface="Dosis" pitchFamily="2" charset="0"/>
                <a:cs typeface="Dosis" pitchFamily="2" charset="0"/>
              </a:rPr>
              <a:t> </a:t>
            </a:r>
            <a:r>
              <a:rPr lang="pt-PT" sz="3100" spc="-10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- Infância e Adolescência -</a:t>
            </a:r>
            <a:endParaRPr lang="pt-PT" sz="5800" dirty="0">
              <a:solidFill>
                <a:srgbClr val="2C573B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3398E7-0CB0-9E5A-C134-64FF6BDDE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endParaRPr lang="pt-PT" sz="2000" dirty="0">
              <a:solidFill>
                <a:srgbClr val="2C573B"/>
              </a:solidFill>
            </a:endParaRPr>
          </a:p>
          <a:p>
            <a:endParaRPr lang="pt-PT" sz="2000" dirty="0">
              <a:solidFill>
                <a:srgbClr val="2C573B"/>
              </a:solidFill>
            </a:endParaRPr>
          </a:p>
        </p:txBody>
      </p:sp>
      <p:pic>
        <p:nvPicPr>
          <p:cNvPr id="2050" name="Picture 2" descr="diocese aveiro - YouTube">
            <a:extLst>
              <a:ext uri="{FF2B5EF4-FFF2-40B4-BE49-F238E27FC236}">
                <a16:creationId xmlns:a16="http://schemas.microsoft.com/office/drawing/2014/main" id="{F8937ACD-6C36-5E58-B76B-3296F82F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521" y="4052100"/>
            <a:ext cx="1653559" cy="165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Uma imagem com texto, ClipArt&#10;&#10;Descrição gerada automaticamente">
            <a:extLst>
              <a:ext uri="{FF2B5EF4-FFF2-40B4-BE49-F238E27FC236}">
                <a16:creationId xmlns:a16="http://schemas.microsoft.com/office/drawing/2014/main" id="{E747FF7F-4932-38CF-9E99-6024C607867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275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167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03322-20C4-DB27-63BA-C37D3F87C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-10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01 | Introdução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7984F16-C6C2-9C5C-3FEF-47E63D01C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Quaresma representa o tempo de preparação para a Páscoa que se avizinha. Apresenta-se como um caminho de conversão pessoal, onde “</a:t>
            </a:r>
            <a:r>
              <a:rPr lang="pt-P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atitude primeira será sempre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pt-P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ouvir o que o Espírito Santo diz à Igreja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”” (da Carta Pastoral, 2022) e a cada um de nós. Este processo de renovação deve ser trilhado tendo presente a caridade e a paciência de Jesus. É este o caminho pessoal de cada um, que deve, também, ser vivido com todos os membros da comunidade.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Assim, na fé, temos a certeza de que a seu tempo colheremos e obteremos, com o dom da perseverança, os bens prometidos 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PT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10, 36), 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saboreando desde já a alegria do Reino dos Céus, quando Deus for «tudo em todos» (</a:t>
            </a:r>
            <a:r>
              <a:rPr lang="pt-P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Cor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15, 28).</a:t>
            </a: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Nesta Quaresma queremos caminhar com Maria, seguindo os passos de Jesus, inspirados também pela Jornada Mundial da Juventude que vai, desde já, convocando a todos.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1794A39-D009-EB28-9E32-4122DFD795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7522059" y="2888767"/>
            <a:ext cx="3904450" cy="360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5C797-69F0-B51F-D513-359E6695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02 | </a:t>
            </a:r>
            <a:r>
              <a:rPr lang="pt-P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Contextualização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373AA6F-D70C-4329-DB3D-D90D1EB9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t-PT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sz="1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PT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ração do terço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a citação bíblica</a:t>
            </a:r>
            <a:r>
              <a:rPr lang="pt-PT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«Maria levantou-se e partiu apressadamente»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P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Lc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1, 39)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stas são duas referências à Jornada Mundial da Juventude de Lisboa, em 2023. Assim, a oração através do terço, pretende auxiliar-nos na reflexão e no processo de conversão pessoal.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ações propostas para cada uma das semanas impelem-nos à saída e ao encontro das periferias, ao encontro do outro - onde está Jesus.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5E33784-956D-DA00-0386-0F95F647E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5132" y="4805299"/>
            <a:ext cx="3937678" cy="168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74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B4926-5A8F-125E-A1F2-5DAECD2BB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03 | </a:t>
            </a:r>
            <a:r>
              <a:rPr lang="pt-P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28EA3E-5A26-B64C-3760-018F41A80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510" algn="just">
              <a:lnSpc>
                <a:spcPct val="115000"/>
              </a:lnSpc>
              <a:spcAft>
                <a:spcPts val="800"/>
              </a:spcAft>
            </a:pP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 Maria levamos Jesus, que por nós quer chegar a muitos. A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oração do terço 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ajuda cada um a meditar nos mistérios da vida de Jesus ao lado de Maria, Sua mãe. Assim, propomos como lema desta caminhada da Quaresma – </a:t>
            </a:r>
            <a:r>
              <a:rPr lang="pt-PT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CAMINHAR COM MARIA 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que foi a primeira a segui-Lo.</a:t>
            </a:r>
            <a:endParaRPr lang="pt-P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Vamos, </a:t>
            </a:r>
            <a:r>
              <a:rPr lang="pt-PT" sz="18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pt-P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aminhar com Maria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contemplando os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Mistérios Dolorosos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os mistérios da Paixão de Jesus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até à Sua morte, 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ao longo das semanas da Quaresma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Maria, que acompanhou o Seu Filho Jesus, em toda a Sua Vida, é a Mãe que caminha sempre ao nosso lado e nos ajuda a carregar a cruz de todos os dias.</a:t>
            </a:r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971203-9AFA-AD11-2695-69643855B8C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809424" y="801455"/>
            <a:ext cx="4573151" cy="502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5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9F9C2-D0E8-1025-CC49-0A6ED6787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-10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04 | </a:t>
            </a:r>
            <a:r>
              <a:rPr lang="pt-PT" b="1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Proposta</a:t>
            </a:r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9490CD0-6962-867F-5CC6-2368887958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55"/>
          <a:stretch/>
        </p:blipFill>
        <p:spPr>
          <a:xfrm>
            <a:off x="8722654" y="3479016"/>
            <a:ext cx="2962085" cy="3013859"/>
          </a:xfrm>
          <a:prstGeom prst="rect">
            <a:avLst/>
          </a:prstGeom>
        </p:spPr>
      </p:pic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049497F-77CE-4F35-0CD7-DAADCF46D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1835150" indent="0" algn="just">
              <a:lnSpc>
                <a:spcPct val="115000"/>
              </a:lnSpc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Para a Liturgia…</a:t>
            </a:r>
            <a:endParaRPr lang="pt-PT" sz="1800" dirty="0">
              <a:effectLst/>
              <a:latin typeface="Dosis" pitchFamily="2" charset="0"/>
              <a:ea typeface="Dosis" pitchFamily="2" charset="0"/>
              <a:cs typeface="Dosis" pitchFamily="2" charset="0"/>
            </a:endParaRPr>
          </a:p>
          <a:p>
            <a:pPr marL="419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Preparar e colocar na Igreja a cruz da JMJ ou uma Cruz com uma faixa roxa e o 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osis" pitchFamily="2" charset="0"/>
              </a:rPr>
              <a:t>painel: «Caminhar</a:t>
            </a:r>
            <a:r>
              <a:rPr lang="pt-P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osis" pitchFamily="2" charset="0"/>
              </a:rPr>
              <a:t> com Maria – Quaresma 2023». 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Dosis" pitchFamily="2" charset="0"/>
              </a:rPr>
              <a:t>Ao longo de cada Domingo podem ser colocados passos em direção à cruz.</a:t>
            </a:r>
            <a:endParaRPr lang="pt-PT" sz="1800" dirty="0">
              <a:effectLst/>
              <a:latin typeface="Dosis" pitchFamily="2" charset="0"/>
              <a:ea typeface="Dosis" pitchFamily="2" charset="0"/>
              <a:cs typeface="Dosis" pitchFamily="2" charset="0"/>
            </a:endParaRPr>
          </a:p>
          <a:p>
            <a:pPr marL="0" marR="1835150" indent="0" algn="just">
              <a:lnSpc>
                <a:spcPct val="115000"/>
              </a:lnSpc>
              <a:buNone/>
            </a:pPr>
            <a:endParaRPr lang="pt-PT" sz="1800" b="1" dirty="0">
              <a:latin typeface="Times New Roman" panose="02020603050405020304" pitchFamily="18" charset="0"/>
              <a:ea typeface="Dosis" pitchFamily="2" charset="0"/>
              <a:cs typeface="Dosis" pitchFamily="2" charset="0"/>
            </a:endParaRPr>
          </a:p>
          <a:p>
            <a:pPr marL="0" marR="1835150" indent="0" algn="just">
              <a:lnSpc>
                <a:spcPct val="115000"/>
              </a:lnSpc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Para as Catequeses…</a:t>
            </a:r>
            <a:endParaRPr lang="pt-PT" sz="1800" dirty="0">
              <a:effectLst/>
              <a:latin typeface="Dosis" pitchFamily="2" charset="0"/>
              <a:ea typeface="Dosis" pitchFamily="2" charset="0"/>
              <a:cs typeface="Dosis" pitchFamily="2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Rezar, semanalmente, nas catequeses, uma dezena do terço e realizar o desafio proposto.</a:t>
            </a:r>
            <a:endParaRPr lang="pt-P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as Famílias…</a:t>
            </a:r>
            <a:endParaRPr lang="pt-PT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Rezar a oração do terço e meditar, semanalmente, num dos Mistérios Dolorosos.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9271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78009-36AE-C60F-1EC2-15A4CDDC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115000"/>
              </a:lnSpc>
            </a:pPr>
            <a:r>
              <a:rPr lang="pt-PT" sz="3200" b="1" i="1" spc="-10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Quarta-feira de Cinzas</a:t>
            </a:r>
            <a:br>
              <a:rPr lang="pt-PT" sz="3200" dirty="0">
                <a:latin typeface="Dosis" pitchFamily="2" charset="0"/>
                <a:ea typeface="Dosis" pitchFamily="2" charset="0"/>
                <a:cs typeface="Dosis" pitchFamily="2" charset="0"/>
              </a:rPr>
            </a:br>
            <a:r>
              <a:rPr lang="pt-PT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de fevereiro</a:t>
            </a:r>
            <a:endParaRPr lang="pt-PT" sz="32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B3C0F54-6E12-2415-1FB9-F553DDF8C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Leitura Bíblica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PT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Quando rezares, entra no teu quarto, fecha a porta e ora a teu Pai em segredo.” 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Mateus 6, 6 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Meditação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Oração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Ajuda-nos, Senhor, a caminhar Contigo ao longo destas semanas da Quaresma. Queremos que Maria seja a nossa companhia e nos ajude a meditar melhor nos Mistérios Dolorosos de Jesus. Ámen.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Desafio para todos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Participar na celebração das Cinzas deste dia.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7795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8D64D-7EAE-F425-A118-4FE4DDA6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</a:pPr>
            <a:r>
              <a:rPr lang="pt-PT" sz="2700" b="1" i="1" spc="-10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1º Domingo da Quaresma</a:t>
            </a:r>
            <a:br>
              <a:rPr lang="pt-PT" sz="2700" dirty="0">
                <a:latin typeface="Dosis" pitchFamily="2" charset="0"/>
                <a:ea typeface="Dosis" pitchFamily="2" charset="0"/>
                <a:cs typeface="Dosis" pitchFamily="2" charset="0"/>
              </a:rPr>
            </a:br>
            <a:r>
              <a:rPr lang="pt-PT" sz="2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 de fevereiro</a:t>
            </a:r>
            <a:br>
              <a:rPr lang="pt-PT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2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agonia de Jesus no Monte da Oliveiras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3A9D74C-2522-17B4-114F-CDEE5B363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Leitura Bíblica  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Meditação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Oração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Desafio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Infância –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Preparar uma pequena oração que envolva rezar uma dezena do Terço (este terço deve ser construído na catequese, ou em casa, uma dezena por semana).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Adolescência –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Rezar o terço em comunidade (pode ser preparado pelos diferentes grupos de adolescentes. Todos são desafiados a construir um terço de nós a partir de fio (ou corda). Podem levar alguns fios e cordas e distribuir pelos participantes na oração.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6301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12C30-6A82-D10E-E241-BC0AC217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115000"/>
              </a:lnSpc>
            </a:pPr>
            <a:r>
              <a:rPr lang="pt-PT" sz="2800" b="1" i="1" spc="-10" dirty="0">
                <a:latin typeface="Times New Roman" panose="02020603050405020304" pitchFamily="18" charset="0"/>
                <a:ea typeface="Dosis" pitchFamily="2" charset="0"/>
                <a:cs typeface="Dosis" pitchFamily="2" charset="0"/>
              </a:rPr>
              <a:t>4º Domingo da Quaresma</a:t>
            </a:r>
            <a:br>
              <a:rPr lang="pt-PT" sz="2800" dirty="0">
                <a:latin typeface="Dosis" pitchFamily="2" charset="0"/>
                <a:ea typeface="Dosis" pitchFamily="2" charset="0"/>
                <a:cs typeface="Dosis" pitchFamily="2" charset="0"/>
              </a:rPr>
            </a:br>
            <a:r>
              <a:rPr lang="pt-PT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de março</a:t>
            </a:r>
            <a:br>
              <a:rPr lang="pt-P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 a caminho do Calvário</a:t>
            </a:r>
            <a:endParaRPr lang="pt-PT" sz="28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1ABFD31-E44D-58E0-1071-B8CF3BC5A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2282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Leitura Bíblica  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Meditação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Oração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Desafio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Infância –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Pensar, todos os dias, numa pessoa idosa, doente, triste, que vive momentos difíceis e rezar por ela. (</a:t>
            </a:r>
            <a:r>
              <a:rPr lang="pt-PT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pt-P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quadro em anexo).</a:t>
            </a: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t-PT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2E3613C3-189C-91BD-4AF9-8250AE131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813133"/>
              </p:ext>
            </p:extLst>
          </p:nvPr>
        </p:nvGraphicFramePr>
        <p:xfrm>
          <a:off x="3534410" y="4983384"/>
          <a:ext cx="5123180" cy="1633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495">
                  <a:extLst>
                    <a:ext uri="{9D8B030D-6E8A-4147-A177-3AD203B41FA5}">
                      <a16:colId xmlns:a16="http://schemas.microsoft.com/office/drawing/2014/main" val="169563068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355608571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846310067"/>
                    </a:ext>
                  </a:extLst>
                </a:gridCol>
                <a:gridCol w="535940">
                  <a:extLst>
                    <a:ext uri="{9D8B030D-6E8A-4147-A177-3AD203B41FA5}">
                      <a16:colId xmlns:a16="http://schemas.microsoft.com/office/drawing/2014/main" val="327134326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---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 dirty="0">
                          <a:effectLst/>
                        </a:rPr>
                        <a:t>Nome da pessoa em quem pensei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Rezei por ela?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8805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Sim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Não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388434"/>
                  </a:ext>
                </a:extLst>
              </a:tr>
              <a:tr h="101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Domingo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7341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Segunda-feira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3232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Terça-feira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165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Quarta-feira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1538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Quinta-feira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0557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Sexta-feira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1659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Sábado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80658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CB4954CD-087E-C328-9FAB-BD038178C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00048"/>
            <a:ext cx="23515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Quadro anexo:</a:t>
            </a:r>
            <a:endParaRPr kumimoji="0" lang="pt-PT" altLang="pt-PT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45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18A24FE-1883-FF0F-D17F-D65448050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sz="5400" dirty="0"/>
          </a:p>
          <a:p>
            <a:pPr marL="0" indent="0" algn="ctr">
              <a:buNone/>
            </a:pPr>
            <a:r>
              <a:rPr lang="pt-PT" sz="5400" dirty="0"/>
              <a:t>Dúvidas?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3FD4B74-1F64-3488-9EF2-FB803BB5760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8725662" y="1221487"/>
            <a:ext cx="2924212" cy="555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6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777</Words>
  <Application>Microsoft Office PowerPoint</Application>
  <PresentationFormat>Ecrã Panorâmico</PresentationFormat>
  <Paragraphs>81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Dosis</vt:lpstr>
      <vt:lpstr>Times New Roman</vt:lpstr>
      <vt:lpstr>Tema do Office</vt:lpstr>
      <vt:lpstr>Departamento Diocesano da Catequese de Aveiro Caminhada da Quaresma 2023 - Infância e Adolescência -</vt:lpstr>
      <vt:lpstr>01 | Introdução</vt:lpstr>
      <vt:lpstr>02 | Contextualização</vt:lpstr>
      <vt:lpstr>03 | Tema</vt:lpstr>
      <vt:lpstr>04 | Proposta</vt:lpstr>
      <vt:lpstr>Quarta-feira de Cinzas 22 de fevereiro</vt:lpstr>
      <vt:lpstr>1º Domingo da Quaresma 26 de fevereiro A agonia de Jesus no Monte da Oliveiras</vt:lpstr>
      <vt:lpstr>4º Domingo da Quaresma 12 de março Jesus a caminho do Calvário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Departamento Diocesano da Catequese de Aveiro Caminhada da Quaresma 2023 - Infância e Adolescência -</dc:title>
  <dc:creator>Pedro R. A. Oliveira</dc:creator>
  <cp:lastModifiedBy>Pedro R. A. Oliveira</cp:lastModifiedBy>
  <cp:revision>1</cp:revision>
  <dcterms:created xsi:type="dcterms:W3CDTF">2023-01-30T20:30:31Z</dcterms:created>
  <dcterms:modified xsi:type="dcterms:W3CDTF">2023-01-31T15:38:38Z</dcterms:modified>
</cp:coreProperties>
</file>